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1" r:id="rId1"/>
  </p:sldMasterIdLst>
  <p:notesMasterIdLst>
    <p:notesMasterId r:id="rId15"/>
  </p:notesMasterIdLst>
  <p:sldIdLst>
    <p:sldId id="256" r:id="rId2"/>
    <p:sldId id="257" r:id="rId3"/>
    <p:sldId id="260" r:id="rId4"/>
    <p:sldId id="263" r:id="rId5"/>
    <p:sldId id="258" r:id="rId6"/>
    <p:sldId id="264" r:id="rId7"/>
    <p:sldId id="265" r:id="rId8"/>
    <p:sldId id="266" r:id="rId9"/>
    <p:sldId id="267" r:id="rId10"/>
    <p:sldId id="268" r:id="rId11"/>
    <p:sldId id="269" r:id="rId12"/>
    <p:sldId id="259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91" d="100"/>
          <a:sy n="91" d="100"/>
        </p:scale>
        <p:origin x="-259" y="-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F0316-10AD-41A5-BDF4-57E6FC7742AE}" type="datetimeFigureOut">
              <a:rPr lang="de-DE" smtClean="0"/>
              <a:pPr/>
              <a:t>14.07.2015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94B1F-9316-44FA-B391-15C1958FA17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37B21-D5D2-4879-9082-AE73E3FE3688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32391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A1463-2BA6-4915-A336-E61A20EF38F7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68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06CE4-CF61-487E-BABA-2A6728450BB0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1286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3F2F-426F-4A72-8B1D-5A2287A805F1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3241040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86C42-555F-4A3C-8B26-E4655E2FE26E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27368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75C0-F0FA-4F9C-8CFC-97F626A1B534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579138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83607-35A7-4495-8205-32D6758E808C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451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3EC59-700F-4E09-9EA4-86E9B6778C6B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36277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6395A-751D-41D1-90C3-8DBCA9E5EE31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5781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CCA27-1A79-4DC0-871D-89D9BDFE0EB0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68533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47783-633D-4750-83FF-9E527AEE343E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9335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E9176-AF43-4A7D-8D77-A364889DEBFD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88291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235C7-C7D2-458C-89C3-48CBD1E51EFF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35331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36AE3-CF92-43FF-B92D-5E92D1F819F1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0576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7B109-BDF5-4A17-909F-EA58FB74FF84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688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D887-EB01-4155-9487-94AD1B70A1CB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01374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534A2-D7FE-4C94-8C84-EBD172F9BC41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315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153C633-6940-49BD-ADE9-002677926297}" type="datetime1">
              <a:rPr lang="en-US" smtClean="0"/>
              <a:pPr/>
              <a:t>7/14/2015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 smtClean="0"/>
              <a:t>Don't look at me!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91479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1447801"/>
            <a:ext cx="12191999" cy="2169340"/>
          </a:xfrm>
        </p:spPr>
        <p:txBody>
          <a:bodyPr/>
          <a:lstStyle/>
          <a:p>
            <a:pPr algn="ctr"/>
            <a:r>
              <a:rPr lang="de-DE" dirty="0" err="1" smtClean="0">
                <a:latin typeface="NeoRetroFill" pitchFamily="2" charset="0"/>
              </a:rPr>
              <a:t>Don‘t</a:t>
            </a:r>
            <a:r>
              <a:rPr lang="de-DE" dirty="0" smtClean="0">
                <a:latin typeface="NeoRetroFill" pitchFamily="2" charset="0"/>
              </a:rPr>
              <a:t> Look </a:t>
            </a:r>
            <a:r>
              <a:rPr lang="de-DE" dirty="0" err="1" smtClean="0">
                <a:latin typeface="NeoRetroFill" pitchFamily="2" charset="0"/>
              </a:rPr>
              <a:t>at</a:t>
            </a:r>
            <a:r>
              <a:rPr lang="de-DE" dirty="0" smtClean="0">
                <a:latin typeface="NeoRetroFill" pitchFamily="2" charset="0"/>
              </a:rPr>
              <a:t> </a:t>
            </a:r>
            <a:r>
              <a:rPr lang="de-DE" dirty="0" err="1" smtClean="0">
                <a:latin typeface="NeoRetroFill" pitchFamily="2" charset="0"/>
              </a:rPr>
              <a:t>me</a:t>
            </a:r>
            <a:endParaRPr lang="de-DE" dirty="0">
              <a:latin typeface="NeoRetroFill" pitchFamily="2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0" y="4175490"/>
            <a:ext cx="12191999" cy="1463310"/>
          </a:xfrm>
        </p:spPr>
        <p:txBody>
          <a:bodyPr>
            <a:normAutofit/>
          </a:bodyPr>
          <a:lstStyle/>
          <a:p>
            <a:pPr algn="ctr"/>
            <a:r>
              <a:rPr lang="de-DE" dirty="0" smtClean="0"/>
              <a:t>Gruppe 1</a:t>
            </a:r>
          </a:p>
          <a:p>
            <a:pPr algn="ctr"/>
            <a:r>
              <a:rPr lang="de-DE" sz="1400" dirty="0" smtClean="0"/>
              <a:t>Xaver </a:t>
            </a:r>
            <a:r>
              <a:rPr lang="de-DE" sz="1400" dirty="0" err="1" smtClean="0"/>
              <a:t>Loeffelholz</a:t>
            </a:r>
            <a:r>
              <a:rPr lang="de-DE" sz="1400" dirty="0" smtClean="0"/>
              <a:t>, Christian Guerrero, Mai-</a:t>
            </a:r>
            <a:r>
              <a:rPr lang="de-DE" sz="1400" dirty="0" err="1" smtClean="0"/>
              <a:t>Anh</a:t>
            </a:r>
            <a:r>
              <a:rPr lang="de-DE" sz="1400" dirty="0" smtClean="0"/>
              <a:t> Nguyen, </a:t>
            </a:r>
          </a:p>
          <a:p>
            <a:pPr algn="ctr"/>
            <a:r>
              <a:rPr lang="de-DE" sz="1400" dirty="0" smtClean="0"/>
              <a:t>Benjamin Eder, Bianka </a:t>
            </a:r>
            <a:r>
              <a:rPr lang="de-DE" sz="1400" dirty="0" err="1" smtClean="0"/>
              <a:t>Roppelt</a:t>
            </a:r>
            <a:r>
              <a:rPr lang="de-DE" sz="1400" dirty="0" smtClean="0"/>
              <a:t>, Inga Brehm, Jens </a:t>
            </a:r>
            <a:r>
              <a:rPr lang="de-DE" sz="1400" dirty="0" err="1" smtClean="0"/>
              <a:t>Fakesch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xmlns="" val="821828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10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22302" y="1698553"/>
            <a:ext cx="7762717" cy="43651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11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5057" y="1704530"/>
            <a:ext cx="7737207" cy="435324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smtClean="0">
                <a:latin typeface="NeoRetroFill" pitchFamily="2" charset="0"/>
              </a:rPr>
              <a:t>Eye-Tracking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Alternative</a:t>
            </a:r>
            <a:r>
              <a:rPr lang="de-DE" dirty="0" smtClean="0"/>
              <a:t>:  rechter Mausklick zum Schließen der Augen; Mitte des Bildschirms als Blickpunkt</a:t>
            </a:r>
          </a:p>
          <a:p>
            <a:r>
              <a:rPr lang="de-DE" dirty="0" smtClean="0"/>
              <a:t>Augen bestimmte Zeit lang schließen im Monster-Modus</a:t>
            </a:r>
          </a:p>
          <a:p>
            <a:r>
              <a:rPr lang="de-DE" dirty="0" smtClean="0"/>
              <a:t>Kakerlaken laufen an der Wand</a:t>
            </a:r>
          </a:p>
          <a:p>
            <a:r>
              <a:rPr lang="de-DE" dirty="0" smtClean="0"/>
              <a:t>Bilder an der Wand verändern sich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12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smtClean="0">
                <a:latin typeface="NeoRetroFill" pitchFamily="2" charset="0"/>
              </a:rPr>
              <a:t>Soundeffekte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Hintergrund-Musik</a:t>
            </a:r>
          </a:p>
          <a:p>
            <a:r>
              <a:rPr lang="de-DE" dirty="0" smtClean="0"/>
              <a:t>Atmen beim Aufwachen</a:t>
            </a:r>
          </a:p>
          <a:p>
            <a:r>
              <a:rPr lang="de-DE" dirty="0" smtClean="0"/>
              <a:t>Tür klopfen</a:t>
            </a:r>
          </a:p>
          <a:p>
            <a:r>
              <a:rPr lang="de-DE" dirty="0" smtClean="0"/>
              <a:t>Papier aufheben</a:t>
            </a:r>
          </a:p>
          <a:p>
            <a:r>
              <a:rPr lang="de-DE" dirty="0" smtClean="0"/>
              <a:t>Schrei des Kindes am Ende</a:t>
            </a:r>
          </a:p>
          <a:p>
            <a:r>
              <a:rPr lang="de-DE" dirty="0" smtClean="0"/>
              <a:t>Am Ende Vater, der redet</a:t>
            </a:r>
          </a:p>
          <a:p>
            <a:r>
              <a:rPr lang="de-DE" dirty="0" smtClean="0"/>
              <a:t>Schlüssel aufheben</a:t>
            </a:r>
          </a:p>
          <a:p>
            <a:r>
              <a:rPr lang="de-DE" dirty="0" smtClean="0"/>
              <a:t>…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13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smtClean="0">
                <a:latin typeface="NeoRetroFill" pitchFamily="2" charset="0"/>
              </a:rPr>
              <a:t>GrundIdee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Spielidee:</a:t>
            </a:r>
            <a:r>
              <a:rPr lang="de-DE" dirty="0" smtClean="0"/>
              <a:t> First Person Horror </a:t>
            </a:r>
            <a:r>
              <a:rPr lang="de-DE" dirty="0" err="1" smtClean="0"/>
              <a:t>Adventure</a:t>
            </a:r>
            <a:r>
              <a:rPr lang="de-DE" dirty="0" smtClean="0"/>
              <a:t> Game mit treibender Rahmenhandlung, die zu einem festgelegten Ende führt.</a:t>
            </a:r>
          </a:p>
          <a:p>
            <a:r>
              <a:rPr lang="de-DE" dirty="0" smtClean="0"/>
              <a:t> </a:t>
            </a:r>
            <a:r>
              <a:rPr lang="de-DE" b="1" dirty="0" smtClean="0"/>
              <a:t>Genre:</a:t>
            </a:r>
            <a:r>
              <a:rPr lang="de-DE" dirty="0" smtClean="0"/>
              <a:t> First Person Horror </a:t>
            </a:r>
            <a:r>
              <a:rPr lang="de-DE" dirty="0" err="1" smtClean="0"/>
              <a:t>Adventure</a:t>
            </a:r>
            <a:r>
              <a:rPr lang="de-DE" dirty="0" smtClean="0"/>
              <a:t> Zielgruppe: 16+, Interesse an Horror (Film, Spiel, Literatur)</a:t>
            </a:r>
          </a:p>
          <a:p>
            <a:r>
              <a:rPr lang="de-DE" b="1" dirty="0" smtClean="0"/>
              <a:t>Puppe</a:t>
            </a:r>
            <a:r>
              <a:rPr lang="de-DE" dirty="0" smtClean="0"/>
              <a:t>: führt durchs Spiel und hilft</a:t>
            </a:r>
          </a:p>
          <a:p>
            <a:r>
              <a:rPr lang="de-DE" b="1" dirty="0" smtClean="0"/>
              <a:t>Monster</a:t>
            </a:r>
            <a:r>
              <a:rPr lang="de-DE" dirty="0" smtClean="0"/>
              <a:t>: Bedrohung für den Spieler</a:t>
            </a:r>
            <a:endParaRPr lang="de-DE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2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leveldesign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3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3074" name="Picture 2" descr="https://github.com/LMUOGWSS2015/Gruppe1/raw/master/Project_Gruppe1/Screenshots/StoryDiagramm.jpg"/>
          <p:cNvPicPr>
            <a:picLocks noChangeAspect="1" noChangeArrowheads="1"/>
          </p:cNvPicPr>
          <p:nvPr/>
        </p:nvPicPr>
        <p:blipFill>
          <a:blip r:embed="rId2"/>
          <a:srcRect t="6157"/>
          <a:stretch>
            <a:fillRect/>
          </a:stretch>
        </p:blipFill>
        <p:spPr bwMode="auto">
          <a:xfrm>
            <a:off x="779029" y="1504603"/>
            <a:ext cx="6662667" cy="46893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smtClean="0">
                <a:latin typeface="NeoRetroFill" pitchFamily="2" charset="0"/>
              </a:rPr>
              <a:t>Monster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4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1026" name="Picture 2" descr="C:\Users\bianka\Documents\Projekte\UnityProjects\GitHub\Gruppe1\Project_Gruppe1\Screenshots\monster_rig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7719" y="1617265"/>
            <a:ext cx="3534900" cy="4366196"/>
          </a:xfrm>
          <a:prstGeom prst="rect">
            <a:avLst/>
          </a:prstGeom>
          <a:noFill/>
        </p:spPr>
      </p:pic>
      <p:pic>
        <p:nvPicPr>
          <p:cNvPr id="1027" name="Picture 3" descr="C:\Users\bianka\Documents\Projekte\UnityProjects\GitHub\Gruppe1\Project_Gruppe1\Screenshots\monster_fac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80902" y="628599"/>
            <a:ext cx="2392738" cy="5383661"/>
          </a:xfrm>
          <a:prstGeom prst="rect">
            <a:avLst/>
          </a:prstGeom>
          <a:noFill/>
        </p:spPr>
      </p:pic>
      <p:pic>
        <p:nvPicPr>
          <p:cNvPr id="1028" name="Picture 4" descr="C:\Users\bianka\Documents\Projekte\UnityProjects\GitHub\Gruppe1\Project_Gruppe1\Screenshots\monster_screen1.PNG"/>
          <p:cNvPicPr>
            <a:picLocks noChangeAspect="1" noChangeArrowheads="1"/>
          </p:cNvPicPr>
          <p:nvPr/>
        </p:nvPicPr>
        <p:blipFill>
          <a:blip r:embed="rId4"/>
          <a:srcRect l="15528" r="12067"/>
          <a:stretch>
            <a:fillRect/>
          </a:stretch>
        </p:blipFill>
        <p:spPr bwMode="auto">
          <a:xfrm>
            <a:off x="7830709" y="1620981"/>
            <a:ext cx="3566160" cy="437249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5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1645" y="1687486"/>
            <a:ext cx="7784032" cy="43873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6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1645" y="1688949"/>
            <a:ext cx="7784032" cy="43844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7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3785" y="1688949"/>
            <a:ext cx="7779751" cy="43844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8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5926" y="1688949"/>
            <a:ext cx="7775469" cy="43844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 smtClean="0">
                <a:latin typeface="NeoRetroFill" pitchFamily="2" charset="0"/>
              </a:rPr>
              <a:t>Screenshots</a:t>
            </a:r>
            <a:endParaRPr lang="de-DE" sz="4800" dirty="0">
              <a:latin typeface="NeoRetroFill" pitchFamily="2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11353801" y="6375862"/>
            <a:ext cx="838199" cy="482138"/>
          </a:xfrm>
        </p:spPr>
        <p:txBody>
          <a:bodyPr anchor="ctr"/>
          <a:lstStyle/>
          <a:p>
            <a:fld id="{D57F1E4F-1CFF-5643-939E-02111984F565}" type="slidenum">
              <a:rPr lang="en-US" sz="1600" smtClean="0">
                <a:solidFill>
                  <a:schemeClr val="tx1">
                    <a:lumMod val="75000"/>
                  </a:schemeClr>
                </a:solidFill>
                <a:latin typeface="NeoRetroFill" pitchFamily="2" charset="0"/>
              </a:rPr>
              <a:pPr/>
              <a:t>9</a:t>
            </a:fld>
            <a:endParaRPr lang="en-US" sz="1600" dirty="0">
              <a:solidFill>
                <a:schemeClr val="tx1">
                  <a:lumMod val="75000"/>
                </a:schemeClr>
              </a:solidFill>
              <a:latin typeface="NeoRetroFill" pitchFamily="2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0" y="6450635"/>
            <a:ext cx="12192000" cy="304801"/>
          </a:xfrm>
        </p:spPr>
        <p:txBody>
          <a:bodyPr/>
          <a:lstStyle/>
          <a:p>
            <a:pPr algn="ctr"/>
            <a:r>
              <a:rPr lang="en-US" sz="1800" dirty="0" err="1" smtClean="0">
                <a:latin typeface="NeoRetroFill" pitchFamily="2" charset="0"/>
              </a:rPr>
              <a:t>Don’T</a:t>
            </a:r>
            <a:r>
              <a:rPr lang="en-US" sz="1800" dirty="0" smtClean="0">
                <a:latin typeface="NeoRetroFill" pitchFamily="2" charset="0"/>
              </a:rPr>
              <a:t> look at me!</a:t>
            </a:r>
            <a:endParaRPr lang="en-US" sz="1800" dirty="0">
              <a:latin typeface="NeoRetroFill" pitchFamily="2" charset="0"/>
            </a:endParaRPr>
          </a:p>
        </p:txBody>
      </p:sp>
      <p:pic>
        <p:nvPicPr>
          <p:cNvPr id="2050" name="Picture 2" descr="C:\Users\bianka\Documents\Projekte\UnityProjects\GitHub\Gruppe1\Project_Gruppe1\Screenshots\13.07.2015\bad_interaktion.bmp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11645" y="1698553"/>
            <a:ext cx="7784032" cy="43651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216</Words>
  <Application>Microsoft Office PowerPoint</Application>
  <PresentationFormat>Benutzerdefiniert</PresentationFormat>
  <Paragraphs>56</Paragraphs>
  <Slides>13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Ion</vt:lpstr>
      <vt:lpstr>Don‘t Look at me</vt:lpstr>
      <vt:lpstr>GrundIdee</vt:lpstr>
      <vt:lpstr>leveldesign</vt:lpstr>
      <vt:lpstr>Monster</vt:lpstr>
      <vt:lpstr>Screenshots</vt:lpstr>
      <vt:lpstr>Screenshots</vt:lpstr>
      <vt:lpstr>Screenshots</vt:lpstr>
      <vt:lpstr>Screenshots</vt:lpstr>
      <vt:lpstr>Screenshots</vt:lpstr>
      <vt:lpstr>Screenshots</vt:lpstr>
      <vt:lpstr>Screenshots</vt:lpstr>
      <vt:lpstr>Eye-Tracking</vt:lpstr>
      <vt:lpstr>Soundeffekte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Petr Barborik</dc:creator>
  <cp:lastModifiedBy>Bianka Roppelt</cp:lastModifiedBy>
  <cp:revision>25</cp:revision>
  <dcterms:created xsi:type="dcterms:W3CDTF">2013-07-31T16:00:46Z</dcterms:created>
  <dcterms:modified xsi:type="dcterms:W3CDTF">2015-07-14T08:38:44Z</dcterms:modified>
</cp:coreProperties>
</file>

<file path=docProps/thumbnail.jpeg>
</file>